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6" autoAdjust="0"/>
    <p:restoredTop sz="94660"/>
  </p:normalViewPr>
  <p:slideViewPr>
    <p:cSldViewPr snapToGrid="0">
      <p:cViewPr varScale="1">
        <p:scale>
          <a:sx n="65" d="100"/>
          <a:sy n="65" d="100"/>
        </p:scale>
        <p:origin x="222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03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7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68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53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70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78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94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43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1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76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19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A2035-75F8-4244-96CA-1BF3A32B0454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21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13839"/>
            <a:ext cx="685799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9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灯油缶カバー有料</a:t>
            </a:r>
            <a:endParaRPr lang="en-US" altLang="ja-JP" sz="60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となりました。</a:t>
            </a:r>
            <a:endParaRPr kumimoji="1"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0" y="1972018"/>
            <a:ext cx="6858000" cy="6296157"/>
            <a:chOff x="0" y="1972018"/>
            <a:chExt cx="6858000" cy="6296157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972018"/>
              <a:ext cx="6858000" cy="6296157"/>
            </a:xfrm>
            <a:prstGeom prst="rect">
              <a:avLst/>
            </a:prstGeom>
          </p:spPr>
        </p:pic>
        <p:sp>
          <p:nvSpPr>
            <p:cNvPr id="2" name="テキスト ボックス 1"/>
            <p:cNvSpPr txBox="1"/>
            <p:nvPr/>
          </p:nvSpPr>
          <p:spPr>
            <a:xfrm>
              <a:off x="0" y="4790300"/>
              <a:ext cx="6858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6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</a:t>
              </a:r>
              <a:r>
                <a:rPr lang="ja-JP" altLang="en-US" sz="44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円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1" y="8306753"/>
            <a:ext cx="6857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持ち手のあるレジ袋有料化に伴う措置です。</a:t>
            </a:r>
            <a:endParaRPr kumimoji="1" lang="en-US" altLang="ja-JP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ご理解くださいますようお願いいたします。</a:t>
            </a:r>
            <a:endParaRPr kumimoji="1" lang="ja-JP" altLang="en-US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32194" y="4254506"/>
            <a:ext cx="11144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枚</a:t>
            </a:r>
            <a:endParaRPr kumimoji="1"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4174435" y="2141437"/>
            <a:ext cx="1669774" cy="1669774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543" y="3239896"/>
            <a:ext cx="930117" cy="845825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5738158" y="297632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持ち手</a:t>
            </a:r>
          </a:p>
        </p:txBody>
      </p:sp>
    </p:spTree>
    <p:extLst>
      <p:ext uri="{BB962C8B-B14F-4D97-AF65-F5344CB8AC3E}">
        <p14:creationId xmlns:p14="http://schemas.microsoft.com/office/powerpoint/2010/main" val="306258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517638" y="3623471"/>
            <a:ext cx="5822722" cy="5414815"/>
            <a:chOff x="126693" y="2721189"/>
            <a:chExt cx="6604610" cy="6604612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93" y="2721189"/>
              <a:ext cx="6604610" cy="6604612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3462" y="5557877"/>
              <a:ext cx="2176469" cy="2996588"/>
            </a:xfrm>
            <a:prstGeom prst="rect">
              <a:avLst/>
            </a:prstGeom>
          </p:spPr>
        </p:pic>
      </p:grpSp>
      <p:sp>
        <p:nvSpPr>
          <p:cNvPr id="5" name="テキスト ボックス 4"/>
          <p:cNvSpPr txBox="1"/>
          <p:nvPr/>
        </p:nvSpPr>
        <p:spPr>
          <a:xfrm>
            <a:off x="0" y="0"/>
            <a:ext cx="6857999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2020</a:t>
            </a:r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</a:t>
            </a:r>
            <a:r>
              <a:rPr kumimoji="1"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1"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日より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9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レジ袋有料化</a:t>
            </a:r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</a:t>
            </a:r>
            <a:endParaRPr kumimoji="1"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</a:t>
            </a:r>
            <a:r>
              <a:rPr kumimoji="1" lang="ja-JP" altLang="en-US" sz="32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40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スタート</a:t>
            </a:r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しました。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just"/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当店で無料でご提供しておりました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灯油缶カバーは、持ち手が付いておりますので有料</a:t>
            </a:r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とさせていただきます。ご理解ください。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4035289" y="3990114"/>
            <a:ext cx="1669774" cy="166977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97" y="5088573"/>
            <a:ext cx="930117" cy="84582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599012" y="482500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持ち手</a:t>
            </a:r>
          </a:p>
        </p:txBody>
      </p:sp>
    </p:spTree>
    <p:extLst>
      <p:ext uri="{BB962C8B-B14F-4D97-AF65-F5344CB8AC3E}">
        <p14:creationId xmlns:p14="http://schemas.microsoft.com/office/powerpoint/2010/main" val="260227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13839"/>
            <a:ext cx="68579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9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灯油缶カバー</a:t>
            </a:r>
            <a:r>
              <a:rPr lang="ja-JP" altLang="en-US" sz="36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（有料）</a:t>
            </a:r>
            <a:endParaRPr lang="en-US" altLang="ja-JP" sz="36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kumimoji="1" lang="ja-JP" altLang="en-US" sz="6000" b="1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あります</a:t>
            </a:r>
            <a:r>
              <a:rPr kumimoji="1"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。</a:t>
            </a:r>
            <a:endParaRPr kumimoji="1" lang="en-US" altLang="ja-JP" sz="60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9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スタッフにお声がけください。</a:t>
            </a:r>
            <a:endParaRPr kumimoji="1"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0" y="2192358"/>
            <a:ext cx="6858000" cy="6296157"/>
            <a:chOff x="0" y="2192358"/>
            <a:chExt cx="6858000" cy="6296157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192358"/>
              <a:ext cx="6858000" cy="6296157"/>
            </a:xfrm>
            <a:prstGeom prst="rect">
              <a:avLst/>
            </a:prstGeom>
          </p:spPr>
        </p:pic>
        <p:sp>
          <p:nvSpPr>
            <p:cNvPr id="2" name="テキスト ボックス 1"/>
            <p:cNvSpPr txBox="1"/>
            <p:nvPr/>
          </p:nvSpPr>
          <p:spPr>
            <a:xfrm>
              <a:off x="0" y="4988606"/>
              <a:ext cx="6858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6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</a:t>
              </a:r>
              <a:r>
                <a:rPr kumimoji="1" lang="ja-JP" altLang="en-US" sz="44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円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1" y="8317770"/>
            <a:ext cx="6857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持ち手のあるレジ袋有料化に伴う措置です。</a:t>
            </a:r>
            <a:endParaRPr kumimoji="1" lang="en-US" altLang="ja-JP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ご理解くださいますようお願いいたします。</a:t>
            </a:r>
            <a:endParaRPr kumimoji="1" lang="ja-JP" altLang="en-US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32193" y="4419759"/>
            <a:ext cx="11144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枚</a:t>
            </a:r>
            <a:endParaRPr kumimoji="1"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楕円 7"/>
          <p:cNvSpPr/>
          <p:nvPr/>
        </p:nvSpPr>
        <p:spPr>
          <a:xfrm>
            <a:off x="4174435" y="2658580"/>
            <a:ext cx="1669774" cy="166977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543" y="3757039"/>
            <a:ext cx="930117" cy="84582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738158" y="349346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持ち手</a:t>
            </a:r>
          </a:p>
        </p:txBody>
      </p:sp>
    </p:spTree>
    <p:extLst>
      <p:ext uri="{BB962C8B-B14F-4D97-AF65-F5344CB8AC3E}">
        <p14:creationId xmlns:p14="http://schemas.microsoft.com/office/powerpoint/2010/main" val="413067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</TotalTime>
  <Words>123</Words>
  <Application>Microsoft Office PowerPoint</Application>
  <PresentationFormat>画面に合わせる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全国石油業共済協同組合連合会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川浪 淳</dc:creator>
  <cp:lastModifiedBy>鈴木 信也</cp:lastModifiedBy>
  <cp:revision>20</cp:revision>
  <cp:lastPrinted>2020-10-05T00:55:05Z</cp:lastPrinted>
  <dcterms:created xsi:type="dcterms:W3CDTF">2020-06-18T05:18:11Z</dcterms:created>
  <dcterms:modified xsi:type="dcterms:W3CDTF">2020-10-20T05:00:36Z</dcterms:modified>
</cp:coreProperties>
</file>